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303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665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081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884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529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56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09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1110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46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93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075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97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023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617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366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09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16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E6DB-580E-4C0C-8AE9-3F488B76A2C5}" type="datetimeFigureOut">
              <a:rPr lang="en-PH" smtClean="0"/>
              <a:t>12/09/2023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CCBA-20F8-4E72-9B6B-01F7307B4B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0429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EFFD-5A9C-2020-ABD4-96B5A64DF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Web Browser War: From Birth to Modern Era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254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565C-24FF-70C1-F176-4B890673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4168"/>
          </a:xfrm>
        </p:spPr>
        <p:txBody>
          <a:bodyPr/>
          <a:lstStyle/>
          <a:p>
            <a:r>
              <a:rPr lang="en-PH" dirty="0"/>
              <a:t>New Players Emerge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95372-A272-516D-6BA6-F8481F51F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686"/>
            <a:ext cx="4954587" cy="40785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new turn in the Web Browser War in the new millennium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release of Firefox by Mozilla as an alternative to Internet Explorer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introduction of Safari by Apple and Chrome by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advancements in speed, security, and standards compliance</a:t>
            </a:r>
          </a:p>
          <a:p>
            <a:endParaRPr lang="en-PH" dirty="0"/>
          </a:p>
        </p:txBody>
      </p:sp>
      <p:pic>
        <p:nvPicPr>
          <p:cNvPr id="6146" name="Picture 2" descr="Safari (web browser) - Wikipedia">
            <a:extLst>
              <a:ext uri="{FF2B5EF4-FFF2-40B4-BE49-F238E27FC236}">
                <a16:creationId xmlns:a16="http://schemas.microsoft.com/office/drawing/2014/main" id="{350BE571-4DBE-8FF5-212C-BA600BDB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05" y="1165603"/>
            <a:ext cx="1612577" cy="16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0AB21-B689-C539-ADC5-814981C4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595" y="2336800"/>
            <a:ext cx="1470703" cy="1415143"/>
          </a:xfrm>
          <a:prstGeom prst="rect">
            <a:avLst/>
          </a:prstGeom>
        </p:spPr>
      </p:pic>
      <p:pic>
        <p:nvPicPr>
          <p:cNvPr id="6148" name="Picture 4" descr="Google Chrome - Wikipedia">
            <a:extLst>
              <a:ext uri="{FF2B5EF4-FFF2-40B4-BE49-F238E27FC236}">
                <a16:creationId xmlns:a16="http://schemas.microsoft.com/office/drawing/2014/main" id="{389BDBA0-47A7-7491-32B5-BC90225F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969" y="3674082"/>
            <a:ext cx="1493004" cy="149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3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A63D-9E01-7337-616B-F8F1B01E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Birth of the Web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78ECB-56D4-4B98-0F96-7E2A6939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57606" cy="354171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 Berners-Lee and the creation of the World Wide Web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first web browser - "</a:t>
            </a:r>
            <a:r>
              <a:rPr lang="en-US" dirty="0" err="1"/>
              <a:t>WorldWideWeb</a:t>
            </a:r>
            <a:r>
              <a:rPr lang="en-US" dirty="0"/>
              <a:t>" (later renamed Nexus)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limitations of early web browsers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impact of the World Wide Web on information access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1C419-908C-DFF5-BC72-7F43B184E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3" y="926013"/>
            <a:ext cx="5039096" cy="3116598"/>
          </a:xfrm>
          <a:prstGeom prst="rect">
            <a:avLst/>
          </a:prstGeom>
        </p:spPr>
      </p:pic>
      <p:pic>
        <p:nvPicPr>
          <p:cNvPr id="1026" name="Picture 2" descr="Three capital letter W superimposed on each other, on top the slogan &quot;Let's Share What We Know&quot;, and below &quot;World Wide Web&quot;">
            <a:extLst>
              <a:ext uri="{FF2B5EF4-FFF2-40B4-BE49-F238E27FC236}">
                <a16:creationId xmlns:a16="http://schemas.microsoft.com/office/drawing/2014/main" id="{8C059AC1-C406-B930-C057-ABA2788C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99" y="3940134"/>
            <a:ext cx="3224463" cy="26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2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923D-4285-CE84-C9FA-0197D09E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3714"/>
          </a:xfrm>
        </p:spPr>
        <p:txBody>
          <a:bodyPr/>
          <a:lstStyle/>
          <a:p>
            <a:r>
              <a:rPr lang="en-PH" dirty="0"/>
              <a:t>Mosaic's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5053-0AD4-1544-7966-FCE7DD4B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12232"/>
            <a:ext cx="4954587" cy="417896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development of Mosaic by the National Center for Supercomputing Applications (NCSA)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introduction of graphical web browsing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revolutionary feature of inline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increased appeal and user-friendliness of the web</a:t>
            </a:r>
          </a:p>
          <a:p>
            <a:endParaRPr lang="en-P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96EF1-DF5E-07B3-C667-F6A38E45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49487"/>
            <a:ext cx="5383714" cy="33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18C4-28E1-3637-DA02-CD3C8739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34345"/>
          </a:xfrm>
        </p:spPr>
        <p:txBody>
          <a:bodyPr/>
          <a:lstStyle/>
          <a:p>
            <a:r>
              <a:rPr lang="en-PH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Rise of Netscape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954D-E154-64FD-D744-3B6F36F5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2863"/>
            <a:ext cx="4954587" cy="3938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inspired by Mosaic, the Netscape Navigator was created.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Marc Andreessen also a co-author of mosaic and his partner Jim Clark, went on to create Netscape Navigator.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a good mix of features and an attractive licensing scheme that allowed free use for non-commercial purposes.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user-friendly interface and support for emerging web technologies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PH" dirty="0"/>
          </a:p>
        </p:txBody>
      </p:sp>
      <p:pic>
        <p:nvPicPr>
          <p:cNvPr id="3074" name="Picture 2" descr="The Internet vs Interactive TV—The 1990s battle for the new consumer  network we all forgot about | by Anthony Perkins | Medium">
            <a:extLst>
              <a:ext uri="{FF2B5EF4-FFF2-40B4-BE49-F238E27FC236}">
                <a16:creationId xmlns:a16="http://schemas.microsoft.com/office/drawing/2014/main" id="{C5E4FF13-4CEF-4DCD-6B9F-BBBC7861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460829"/>
            <a:ext cx="4878244" cy="296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8F1A6-462A-5498-7F35-834D8B78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30" y="3428999"/>
            <a:ext cx="4878244" cy="29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21CB-9D5C-25C4-3845-7B5D1DCF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Microsoft's Entry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1767-9336-03B6-2EDF-7A562E87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Microsoft's decision to join the Web Browser War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release of Internet Explorer as part of Windows 95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advantage of bundling Internet Explorer with 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beginning of the major battle between Netscape and Microsoft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PH" dirty="0"/>
          </a:p>
        </p:txBody>
      </p:sp>
      <p:pic>
        <p:nvPicPr>
          <p:cNvPr id="4098" name="Picture 2" descr="Microsoft internet explorer 1">
            <a:extLst>
              <a:ext uri="{FF2B5EF4-FFF2-40B4-BE49-F238E27FC236}">
                <a16:creationId xmlns:a16="http://schemas.microsoft.com/office/drawing/2014/main" id="{F831C7B2-8D5B-20AC-82F5-7EF2F438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1" y="201231"/>
            <a:ext cx="4954588" cy="322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16EA72E-3362-7F55-F641-E584625D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1" y="3429001"/>
            <a:ext cx="4954588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02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3D65-52DE-F440-0A21-A17BE81F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en-PH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Browser Wars Heat Up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BC48-87C6-3154-10ED-B370220B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4000"/>
            <a:ext cx="5433559" cy="426720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fierce competition between Netscape and Microsoft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continuous improvement of web browsers with new features and better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rapid development of web technologies during this period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race to support HTML, CSS, and JavaScript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4A393-CC01-FAE2-22B8-8B1DA53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14" y="1524000"/>
            <a:ext cx="1948543" cy="1483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CD187-2C37-3E83-2BB7-53D2B82D773C}"/>
              </a:ext>
            </a:extLst>
          </p:cNvPr>
          <p:cNvSpPr/>
          <p:nvPr/>
        </p:nvSpPr>
        <p:spPr>
          <a:xfrm rot="544156">
            <a:off x="8694057" y="2061029"/>
            <a:ext cx="972457" cy="828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0571E-9711-420E-8147-56FCBD1A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694" y="2231571"/>
            <a:ext cx="1426029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586-650F-1645-12F7-B996D318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Tactics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04BC-23DF-E033-1D7E-326461C1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Microsoft's aggressive tactics to gain an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Bundling Internet Explorer with Windows as the default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Legal battles over anti-competitive behavior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impact of these tactics on the Web Browser War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079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4F69-ABD0-1B44-32AC-FDAF946B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Fall of Netscape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BA7E-7149-D14F-560E-C8474A26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073674" cy="3541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Netscape's struggle to compete with Microsoft's tactics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decline of Netscape Navigator's market share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AOL's acquisition of Netscape Communications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end of an era for Netscape</a:t>
            </a:r>
          </a:p>
          <a:p>
            <a:endParaRPr lang="en-PH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B36FDF5-960E-3F27-7547-8E11B2DA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621" y="1357803"/>
            <a:ext cx="2095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8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7C0E-C932-0489-C548-85369FD5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Antitrust Battle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89FB-80BD-0227-6DDB-8D2D150C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U.S. Department of Justice's antitrust lawsuit against Microsoft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Accusations of abusing monopoly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Microsoft's guilty verdict and the lasting impact on the company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implications for the Web Browser War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00480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74</TotalTime>
  <Words>383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The Web Browser War: From Birth to Modern Era</vt:lpstr>
      <vt:lpstr> The Birth of the Web</vt:lpstr>
      <vt:lpstr>Mosaic's Spark</vt:lpstr>
      <vt:lpstr>The Rise of Netscape</vt:lpstr>
      <vt:lpstr>Microsoft's Entry</vt:lpstr>
      <vt:lpstr>The Browser Wars Heat Up</vt:lpstr>
      <vt:lpstr>The Tactics</vt:lpstr>
      <vt:lpstr>The Fall of Netscape</vt:lpstr>
      <vt:lpstr>The Antitrust Battle</vt:lpstr>
      <vt:lpstr>New Players Emerge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Browser War: From Birth to Modern Era</dc:title>
  <dc:creator>Angelo Gerard Terrible</dc:creator>
  <cp:lastModifiedBy>Angelo Gerard Terrible</cp:lastModifiedBy>
  <cp:revision>1</cp:revision>
  <dcterms:created xsi:type="dcterms:W3CDTF">2023-09-12T05:49:35Z</dcterms:created>
  <dcterms:modified xsi:type="dcterms:W3CDTF">2023-09-12T07:05:54Z</dcterms:modified>
</cp:coreProperties>
</file>